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70" r:id="rId2"/>
    <p:sldId id="273" r:id="rId3"/>
    <p:sldId id="274" r:id="rId4"/>
    <p:sldId id="275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71"/>
  </p:normalViewPr>
  <p:slideViewPr>
    <p:cSldViewPr snapToGrid="0" snapToObjects="1">
      <p:cViewPr varScale="1">
        <p:scale>
          <a:sx n="69" d="100"/>
          <a:sy n="69" d="100"/>
        </p:scale>
        <p:origin x="-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129EE-A30A-A444-AC87-085A4FBCEFD0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893CC-3C8C-264B-9446-DCEC53466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8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>
                <a:latin typeface="Calibri" charset="0"/>
              </a:rPr>
              <a:t>In 2005, Anna Fagotti and her group embarked on a long and productive journey on the study of laparoscopy as a tool to assess feasibility of optimal cytoreductive surgery.</a:t>
            </a:r>
          </a:p>
          <a:p>
            <a:r>
              <a:rPr lang="it-IT">
                <a:latin typeface="Calibri" charset="0"/>
              </a:rPr>
              <a:t>In that initial publication, the authors published the results of a pilot study of 64 patients with advanced ovarian or peritoneal cancer who underwent laparoscopy and subsequent laparotomy to assess optimal cytoreduction.  </a:t>
            </a:r>
          </a:p>
          <a:p>
            <a:endParaRPr lang="it-IT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8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91443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91443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91443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91443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2065E9-FA77-3F40-8D43-262E81310455}" type="slidenum">
              <a:rPr lang="en-US" sz="1200"/>
              <a:pPr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071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4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1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6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0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5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9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8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97081-7694-5F4F-AC76-2FCF8BB3BED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B23AF-8524-2343-A324-04AB48D2C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311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08" y="4353870"/>
            <a:ext cx="1358064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_27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25" y="4092448"/>
            <a:ext cx="2903659" cy="2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17" y="484982"/>
            <a:ext cx="6879166" cy="588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65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25400"/>
            <a:ext cx="50863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7A7A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58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0"/>
            <a:ext cx="58039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7A7A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1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66</Words>
  <Application>Microsoft Macintosh PowerPoint</Application>
  <PresentationFormat>On-screen Show (4:3)</PresentationFormat>
  <Paragraphs>3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UTMDACC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Ramirez</dc:creator>
  <cp:lastModifiedBy>MDACC</cp:lastModifiedBy>
  <cp:revision>72</cp:revision>
  <dcterms:created xsi:type="dcterms:W3CDTF">2016-04-06T13:15:34Z</dcterms:created>
  <dcterms:modified xsi:type="dcterms:W3CDTF">2020-07-08T01:18:35Z</dcterms:modified>
</cp:coreProperties>
</file>